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kqed.org/arts/13194951/stanford-japanese-immigrant-diaries-hisao-magario.T" TargetMode="External"/><Relationship Id="rId4" Type="http://schemas.openxmlformats.org/officeDocument/2006/relationships/hyperlink" Target="https://fromthepage.com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1141445" y="2295330"/>
            <a:ext cx="9144000" cy="1989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b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Beyond Library’s Catalog: Providing Metadata for Magario Family Diary Collection</a:t>
            </a:r>
            <a:b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524000" y="3937518"/>
            <a:ext cx="9144000" cy="1320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Committee on Technical Processing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Council on East Asian Libraries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Meeting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22, 2018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Mieko Mazza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Stanford University 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5" y="3238500"/>
            <a:ext cx="99441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6900" y="309562"/>
            <a:ext cx="5772150" cy="6548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0676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84" y="0"/>
            <a:ext cx="11971421" cy="660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0315" y="6471987"/>
            <a:ext cx="4572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638925"/>
            <a:ext cx="7553325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Showcases for Stanford  </a:t>
            </a:r>
            <a:endParaRPr b="1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Spotlight Exhibit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“… </a:t>
            </a: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 can quickly build their own online exhibits featuring digital content stored within and outside of the Stanford Digital Repository without having to develop their own project interface or use a proprietary system.”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236" y="6034088"/>
            <a:ext cx="5276850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04813"/>
            <a:ext cx="12191999" cy="76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1967" y="-624277"/>
            <a:ext cx="12391053" cy="81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Crowdsourcing of manuscript materials 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 University Archives launches transcription crowdsourcing project (Oct. 2007-)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Page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IIIF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Spotlight exhibit 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1257" y="-190500"/>
            <a:ext cx="12521681" cy="7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992225" cy="84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7625" y="6688689"/>
            <a:ext cx="590550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outline </a:t>
            </a:r>
            <a:endParaRPr b="1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overview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and workflow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 and issues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applications 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838200" y="365125"/>
            <a:ext cx="10515600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 materials</a:t>
            </a:r>
            <a:endParaRPr b="1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17241" y="1492898"/>
            <a:ext cx="11625943" cy="52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Char char="•"/>
            </a:pPr>
            <a:r>
              <a:rPr b="0" i="0" lang="en-US" sz="24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 News 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rPr b="0" i="0" lang="en-US" sz="24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https://news.stanford.edu/2017/05/04/japanese-immigrants-diaries-display/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Char char="•"/>
            </a:pPr>
            <a:r>
              <a:rPr b="0" i="0" lang="en-US" sz="24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KQED Arts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rPr b="0" i="0" lang="en-US" sz="24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Myrow, Rachael. “Stanford Receives Cache of Rare Japanese Immigrant Diaries | KQED Arts.” KQED, 11 May 2017, </a:t>
            </a:r>
            <a:r>
              <a:rPr b="0" i="0" lang="en-US" sz="2405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www.kqed.org/arts/13194951/stanford-japanese-immigrant-diaries-hisao-magario.T</a:t>
            </a:r>
            <a:endParaRPr b="0" i="0" sz="240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Char char="•"/>
            </a:pPr>
            <a:r>
              <a:rPr b="0" i="0" lang="en-US" sz="24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Hoji Shinbun Digital Collection (The Japanese Diaspora Initiative (JDI), Hoover Institution Library &amp; Archives, Stanford University)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rPr b="0" i="0" lang="en-US" sz="24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https://hojishinbun.hoover.org/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Char char="•"/>
            </a:pPr>
            <a:r>
              <a:rPr b="0" i="0" lang="en-US" sz="24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Page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rPr b="0" i="0" lang="en-US" sz="24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5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https://fromthepage.com/</a:t>
            </a:r>
            <a:endParaRPr b="0" i="0" sz="240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Char char="•"/>
            </a:pPr>
            <a:r>
              <a:rPr b="0" i="0" lang="en-US" sz="24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Collections Unbound blog 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Hartwig, Daniel. “Crowdsourcing Metadata and IIIF.” Special Collections Unbound , University Archives , 9 Feb. 2018, library.stanford.edu/blogs/special-collections-unbound/2018/02/crowdsourcing-metadata-and-iiif.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1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838200" y="3107093"/>
            <a:ext cx="10515600" cy="306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Mieko Mazza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Japanese Technical Services Librarian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East Asia Library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 University Libraries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Stanford, CA 94305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miekom@stanford.edu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Collection background: Magario family diaries, 1920-1972, three linear feet</a:t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273" y="1690688"/>
            <a:ext cx="5768652" cy="516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3925" y="1690687"/>
            <a:ext cx="5474736" cy="516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693"/>
            <a:ext cx="12192000" cy="6996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353800" cy="6335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and workflow </a:t>
            </a:r>
            <a:endParaRPr b="1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 with Digital Library Systems and Services (DLSS)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to Stanford Digital Repository (SDR)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MODS Entry with Replayable Spreadsheet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 project (1920 and 1924), May-October 2017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Issues and challenges </a:t>
            </a:r>
            <a:endParaRPr b="1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OCR not possible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 project modified from partial to full transcription (July 2017-)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Assigning subject keywords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Assigning personal, corporate, geographic name keywords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75"/>
            <a:ext cx="12192000" cy="61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0577" y="52387"/>
            <a:ext cx="8952614" cy="67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